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4" r:id="rId4"/>
    <p:sldId id="257" r:id="rId5"/>
    <p:sldId id="265" r:id="rId6"/>
    <p:sldId id="259" r:id="rId7"/>
    <p:sldId id="266" r:id="rId8"/>
    <p:sldId id="260" r:id="rId9"/>
    <p:sldId id="267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6000" autoAdjust="0"/>
  </p:normalViewPr>
  <p:slideViewPr>
    <p:cSldViewPr>
      <p:cViewPr varScale="1">
        <p:scale>
          <a:sx n="82" d="100"/>
          <a:sy n="82" d="100"/>
        </p:scale>
        <p:origin x="-8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9BAFA8-4900-483D-8E54-C121A3BC6F18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S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S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6131597-AEC3-4536-B365-AE4946825DB6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SG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4082D4-5CB5-47C2-83F4-3E2E824EF733}" type="slidenum">
              <a:rPr lang="en-S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S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SG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442A96-62E7-40E5-B53E-B29D2432D475}" type="slidenum">
              <a:rPr lang="en-S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2BBD4-00AD-49FB-899B-C508A8AA0DED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34590-46CE-4601-AF21-DDBF663B462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16DE6-B756-4017-92F4-C1B0F155DF0D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F4CB1-5F27-45FD-A0A1-42DD42A8C8A2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70736-A55C-412D-9782-FDBA769A7729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66023-1F38-4FBF-8A50-F87B859C609A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A8457-4718-41C5-BED1-A914CA0E3338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10DC-ACBC-42A3-A2CE-32CA5AD7D1D4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D4482-43E5-4209-90AE-624881C1C07C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A934-D899-4ECA-961D-334995A2CEDF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965D-9745-420A-95AB-44D378E9427F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0C757-848E-4401-97B1-0BA3E71870B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1C7A8-8B75-47DC-ABCE-3532AA2E6E57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0B55D-59AC-4B81-B9CD-6969D0B788A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7127B-EB3D-49B2-A8BB-52ED9045F301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3C3DE-EA7F-437C-A002-F2721970A429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0A042-7F26-46D4-BE96-73F139A9DF1F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DB78E-DD95-4580-9341-22373E57EAFA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0217-01B6-4D28-A88F-FAA0F0096F02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1241F-4D14-4672-9FBD-10C10CD16F56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D06D6-B401-4A88-B328-76C979D2E849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99DAD-A812-4955-89DE-D28E7E4528F8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S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4CF39E-CD5B-49DE-8383-81FBA81E58CC}" type="datetimeFigureOut">
              <a:rPr lang="en-US"/>
              <a:pPr>
                <a:defRPr/>
              </a:pPr>
              <a:t>6/8/2010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47CAD2-F199-4373-BCFB-A26DDB09C12A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5001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Book Antiqua" pitchFamily="18" charset="0"/>
              </a:rPr>
              <a:t>Aboriginal Freedom Fighters and Resistance</a:t>
            </a:r>
            <a:br>
              <a:rPr lang="en-US" sz="4000" dirty="0" smtClean="0">
                <a:latin typeface="Book Antiqua" pitchFamily="18" charset="0"/>
              </a:rPr>
            </a:br>
            <a:r>
              <a:rPr lang="en-US" sz="4000" dirty="0" smtClean="0">
                <a:latin typeface="Book Antiqua" pitchFamily="18" charset="0"/>
              </a:rPr>
              <a:t>1790 - 2010</a:t>
            </a:r>
            <a:endParaRPr lang="en-SG" sz="4000" dirty="0">
              <a:latin typeface="Book Antiqua" pitchFamily="18" charset="0"/>
            </a:endParaRPr>
          </a:p>
        </p:txBody>
      </p:sp>
      <p:pic>
        <p:nvPicPr>
          <p:cNvPr id="14338" name="Picture 4" descr="http://www.indexoz.com/flag/aboriginal-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2357438"/>
            <a:ext cx="43338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Noel Pearson</a:t>
            </a:r>
            <a:endParaRPr lang="en-SG" smtClean="0">
              <a:latin typeface="Book Antiqua" pitchFamily="18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Book Antiqua" pitchFamily="18" charset="0"/>
              </a:rPr>
              <a:t>Noel Pearson is an Aboriginal writer, lawyer and land rights activist.</a:t>
            </a:r>
          </a:p>
          <a:p>
            <a:pPr eaLnBrk="1" hangingPunct="1"/>
            <a:r>
              <a:rPr lang="en-SG" sz="2800" smtClean="0">
                <a:latin typeface="Book Antiqua" pitchFamily="18" charset="0"/>
              </a:rPr>
              <a:t>In 1993 Pearson was a representative for the traditional owners in the  land claim to the Flinders Island and Cape Melville National Parks.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Pearson is very passionate about Aboriginal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Comparison</a:t>
            </a:r>
            <a:endParaRPr lang="en-SG" smtClean="0">
              <a:latin typeface="Book Antiqua" pitchFamily="18" charset="0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Freedom fighters of the past sought after freedom through violence.</a:t>
            </a:r>
          </a:p>
          <a:p>
            <a:pPr eaLnBrk="1" hangingPunct="1"/>
            <a:r>
              <a:rPr lang="en-US" smtClean="0">
                <a:latin typeface="Book Antiqua" pitchFamily="18" charset="0"/>
              </a:rPr>
              <a:t>Freedom fighters of today seek freedom through education and political activism  </a:t>
            </a:r>
            <a:endParaRPr lang="en-SG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Conclusion</a:t>
            </a:r>
            <a:endParaRPr lang="en-SG" smtClean="0">
              <a:latin typeface="Book Antiqua" pitchFamily="18" charset="0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Book Antiqua" pitchFamily="18" charset="0"/>
              </a:rPr>
              <a:t>I believe Aboriginal Freedom fighting has come a long way since fighters like Pemulwuy.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Book Antiqua" pitchFamily="18" charset="0"/>
              </a:rPr>
              <a:t>Their efforts are more recognised and rewarded today.</a:t>
            </a:r>
          </a:p>
          <a:p>
            <a:pPr eaLnBrk="1" hangingPunct="1">
              <a:buFont typeface="Arial" charset="0"/>
              <a:buNone/>
            </a:pPr>
            <a:endParaRPr lang="en-SG" smtClean="0">
              <a:latin typeface="Book Antiqua" pitchFamily="18" charset="0"/>
            </a:endParaRPr>
          </a:p>
          <a:p>
            <a:pPr eaLnBrk="1" hangingPunct="1">
              <a:buFont typeface="Arial" charset="0"/>
              <a:buNone/>
            </a:pPr>
            <a:endParaRPr lang="en-SG" smtClean="0">
              <a:latin typeface="Book Antiqua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SG" sz="1800" smtClean="0">
                <a:latin typeface="Book Antiqua" pitchFamily="18" charset="0"/>
              </a:rPr>
              <a:t>(Shaeley)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Introduction</a:t>
            </a:r>
            <a:endParaRPr lang="en-SG" smtClean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401050" cy="51435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ook Antiqua" pitchFamily="18" charset="0"/>
              </a:rPr>
              <a:t>For nearly 250 years Aboriginals have been fighting for their land, culture, recognition and equality. </a:t>
            </a:r>
          </a:p>
          <a:p>
            <a:pPr eaLnBrk="1" hangingPunct="1">
              <a:buFont typeface="Arial" charset="0"/>
              <a:buNone/>
            </a:pPr>
            <a:endParaRPr lang="en-US" sz="2800" smtClean="0">
              <a:latin typeface="Book Antiqua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ook Antiqua" pitchFamily="18" charset="0"/>
              </a:rPr>
              <a:t>There was little to no recognition or appreciation of aboriginal traditions and culture.</a:t>
            </a:r>
          </a:p>
          <a:p>
            <a:pPr eaLnBrk="1" hangingPunct="1">
              <a:buFont typeface="Arial" charset="0"/>
              <a:buNone/>
            </a:pPr>
            <a:endParaRPr lang="en-US" sz="2800" smtClean="0">
              <a:latin typeface="Book Antiqua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ook Antiqua" pitchFamily="18" charset="0"/>
              </a:rPr>
              <a:t>However, there were many Aboriginals who took a stand and resisted.</a:t>
            </a:r>
          </a:p>
          <a:p>
            <a:pPr eaLnBrk="1" hangingPunct="1">
              <a:buFont typeface="Arial" charset="0"/>
              <a:buNone/>
            </a:pPr>
            <a:endParaRPr lang="en-US" sz="2800" smtClean="0">
              <a:latin typeface="Book Antiqua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ook Antiqua" pitchFamily="18" charset="0"/>
              </a:rPr>
              <a:t>The following presentation is about their stories.</a:t>
            </a:r>
          </a:p>
          <a:p>
            <a:pPr eaLnBrk="1" hangingPunct="1">
              <a:buFont typeface="Arial" charset="0"/>
              <a:buNone/>
            </a:pPr>
            <a:endParaRPr lang="en-SG" sz="2800" smtClean="0">
              <a:latin typeface="Book Antiqua" pitchFamily="18" charset="0"/>
            </a:endParaRPr>
          </a:p>
          <a:p>
            <a:pPr eaLnBrk="1" hangingPunct="1">
              <a:buFont typeface="Arial" charset="0"/>
              <a:buNone/>
            </a:pPr>
            <a:endParaRPr lang="en-SG" sz="280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Pemulwuy</a:t>
            </a:r>
            <a:endParaRPr lang="en-SG" smtClean="0">
              <a:latin typeface="Book Antiqua" pitchFamily="18" charset="0"/>
            </a:endParaRPr>
          </a:p>
        </p:txBody>
      </p:sp>
      <p:pic>
        <p:nvPicPr>
          <p:cNvPr id="17410" name="Picture 2" descr="http://www.marrickville.nsw.gov.au/cadigalwangal/people/conflict7_files/pemulwuy_can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000250"/>
            <a:ext cx="55372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Pemulwuy</a:t>
            </a:r>
            <a:endParaRPr lang="en-SG" smtClean="0">
              <a:latin typeface="Book Antiqua" pitchFamily="18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Book Antiqua" pitchFamily="18" charset="0"/>
              </a:rPr>
              <a:t>Pemulwuy was the first Aboriginal guerilla freedom fighter. 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He attacked the British because they took away his tribes land, food and even kidnapped their children.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 Pemulwuy’s efforts were not great, for the entire aboriginal population.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Yagan</a:t>
            </a:r>
            <a:endParaRPr lang="en-SG" smtClean="0">
              <a:latin typeface="Book Antiqua" pitchFamily="18" charset="0"/>
            </a:endParaRPr>
          </a:p>
        </p:txBody>
      </p:sp>
      <p:pic>
        <p:nvPicPr>
          <p:cNvPr id="19458" name="Picture 2" descr="http://www.wavisitorcentre.com/NR/rdonlyres/8D04AF97-66DA-49DE-A513-FBC1D616B6B1/14939/yagan_stat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785938"/>
            <a:ext cx="3609975" cy="42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Yagan</a:t>
            </a:r>
            <a:endParaRPr lang="en-SG" smtClean="0">
              <a:latin typeface="Book Antiqua" pitchFamily="18" charset="0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Book Antiqua" pitchFamily="18" charset="0"/>
              </a:rPr>
              <a:t>Yagan was a warrior from the tribe Noongar, he play a vital part in the aboriginal resistance.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He lead a series of attacks on Western Australian settlers.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His head was removed and sent to London.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His death symbolizes the unjust and brutal treatment to Aborigines</a:t>
            </a:r>
            <a:endParaRPr lang="en-SG" sz="280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Charlie Perkins</a:t>
            </a:r>
            <a:endParaRPr lang="en-SG" smtClean="0">
              <a:latin typeface="Book Antiqua" pitchFamily="18" charset="0"/>
            </a:endParaRPr>
          </a:p>
        </p:txBody>
      </p:sp>
      <p:pic>
        <p:nvPicPr>
          <p:cNvPr id="21506" name="Picture 2" descr="http://indigenousrights.net.au/images/people/p983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785938"/>
            <a:ext cx="3376613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Charlie Perkins </a:t>
            </a:r>
            <a:endParaRPr lang="en-SG" smtClean="0">
              <a:latin typeface="Book Antiqua" pitchFamily="18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Book Antiqua" pitchFamily="18" charset="0"/>
              </a:rPr>
              <a:t>Charlie Perkins is one of the most recognized modern day aboriginal freedom fighters, who fought for their rights until his dying day.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Perkins organised the freedom ride through NSW, as a protest against racism.</a:t>
            </a:r>
          </a:p>
          <a:p>
            <a:pPr eaLnBrk="1" hangingPunct="1"/>
            <a:r>
              <a:rPr lang="en-US" sz="2800" smtClean="0">
                <a:latin typeface="Book Antiqua" pitchFamily="18" charset="0"/>
              </a:rPr>
              <a:t>Perkins also fought for Aboriginals right to vote.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Noel Pearson</a:t>
            </a:r>
            <a:endParaRPr lang="en-SG" smtClean="0">
              <a:latin typeface="Book Antiqua" pitchFamily="18" charset="0"/>
            </a:endParaRPr>
          </a:p>
        </p:txBody>
      </p:sp>
      <p:pic>
        <p:nvPicPr>
          <p:cNvPr id="23554" name="Picture 2" descr="http://tutortales.files.wordpress.com/2009/06/noelpear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1285875"/>
            <a:ext cx="3357562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277</Words>
  <Application>Microsoft Office PowerPoint</Application>
  <PresentationFormat>On-screen Show (4:3)</PresentationFormat>
  <Paragraphs>41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Book Antiqua</vt:lpstr>
      <vt:lpstr>Office Theme</vt:lpstr>
      <vt:lpstr>Aboriginal Freedom Fighters and Resistance 1790 - 2010</vt:lpstr>
      <vt:lpstr>Introduction</vt:lpstr>
      <vt:lpstr>Pemulwuy</vt:lpstr>
      <vt:lpstr>Pemulwuy</vt:lpstr>
      <vt:lpstr>Yagan</vt:lpstr>
      <vt:lpstr>Yagan</vt:lpstr>
      <vt:lpstr>Charlie Perkins</vt:lpstr>
      <vt:lpstr>Charlie Perkins </vt:lpstr>
      <vt:lpstr>Noel Pearson</vt:lpstr>
      <vt:lpstr>Noel Pearson</vt:lpstr>
      <vt:lpstr>Comparison</vt:lpstr>
      <vt:lpstr>Conclusion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 Kopke</dc:creator>
  <cp:lastModifiedBy>Ern Reichelt</cp:lastModifiedBy>
  <cp:revision>59</cp:revision>
  <dcterms:created xsi:type="dcterms:W3CDTF">2010-05-29T09:54:52Z</dcterms:created>
  <dcterms:modified xsi:type="dcterms:W3CDTF">2010-06-08T12:07:42Z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SkypeName">
    <vt:lpwstr>jenniferkop</vt:lpwstr>
  </property>
</Properties>
</file>